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 id="2147483705" r:id="rId3"/>
  </p:sldMasterIdLst>
  <p:notesMasterIdLst>
    <p:notesMasterId r:id="rId95"/>
  </p:notesMasterIdLst>
  <p:sldIdLst>
    <p:sldId id="256" r:id="rId4"/>
    <p:sldId id="259" r:id="rId5"/>
    <p:sldId id="266" r:id="rId6"/>
    <p:sldId id="347" r:id="rId7"/>
    <p:sldId id="263" r:id="rId8"/>
    <p:sldId id="348" r:id="rId9"/>
    <p:sldId id="350" r:id="rId10"/>
    <p:sldId id="351" r:id="rId11"/>
    <p:sldId id="260" r:id="rId12"/>
    <p:sldId id="261" r:id="rId13"/>
    <p:sldId id="262" r:id="rId14"/>
    <p:sldId id="265" r:id="rId15"/>
    <p:sldId id="267" r:id="rId16"/>
    <p:sldId id="278" r:id="rId17"/>
    <p:sldId id="268" r:id="rId18"/>
    <p:sldId id="269" r:id="rId19"/>
    <p:sldId id="270"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297"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9A4324-F87F-47DE-9173-9365CB2F24D3}">
  <a:tblStyle styleId="{809A4324-F87F-47DE-9173-9365CB2F24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212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605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0729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669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6" r:id="rId46"/>
    <p:sldLayoutId id="2147483697" r:id="rId47"/>
    <p:sldLayoutId id="2147483698" r:id="rId48"/>
    <p:sldLayoutId id="2147483699"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docs.google.com/spreadsheets/d/10QS3G4BrATPi_OEm6nh8N9F_vGRrCuOLf4nfRgLgYqg/cop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hyperlink" Target="https://docs.google.com/spreadsheets/d/10QS3G4BrATPi_OEm6nh8N9F_vGRrCuOLf4nfRgLgYqg/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44.xml"/><Relationship Id="rId4" Type="http://schemas.openxmlformats.org/officeDocument/2006/relationships/image" Target="../media/image26.jpg"/></Relationships>
</file>

<file path=ppt/slides/_rels/slide6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4.xml"/><Relationship Id="rId1" Type="http://schemas.openxmlformats.org/officeDocument/2006/relationships/slideLayout" Target="../slideLayouts/slideLayout45.xml"/><Relationship Id="rId5" Type="http://schemas.openxmlformats.org/officeDocument/2006/relationships/image" Target="../media/image29.jpg"/><Relationship Id="rId4" Type="http://schemas.openxmlformats.org/officeDocument/2006/relationships/image" Target="../media/image28.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4.gif"/><Relationship Id="rId2" Type="http://schemas.openxmlformats.org/officeDocument/2006/relationships/notesSlide" Target="../notesSlides/notesSlide77.xml"/><Relationship Id="rId1" Type="http://schemas.openxmlformats.org/officeDocument/2006/relationships/slideLayout" Target="../slideLayouts/slideLayout5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2.gif"/><Relationship Id="rId4" Type="http://schemas.openxmlformats.org/officeDocument/2006/relationships/image" Target="../media/image30.gif"/><Relationship Id="rId9" Type="http://schemas.openxmlformats.org/officeDocument/2006/relationships/image" Target="../media/image31.gif"/></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5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CH1</a:t>
            </a:r>
            <a:br>
              <a:rPr lang="en-US" dirty="0"/>
            </a:br>
            <a:r>
              <a:rPr lang="en-US" dirty="0"/>
              <a:t>Pointer</a:t>
            </a:r>
            <a:endParaRPr dirty="0"/>
          </a:p>
        </p:txBody>
      </p:sp>
      <p:sp>
        <p:nvSpPr>
          <p:cNvPr id="3" name="副標題 2">
            <a:extLst>
              <a:ext uri="{FF2B5EF4-FFF2-40B4-BE49-F238E27FC236}">
                <a16:creationId xmlns:a16="http://schemas.microsoft.com/office/drawing/2014/main" id="{39325109-1954-4045-9DB9-63B79696C32F}"/>
              </a:ext>
            </a:extLst>
          </p:cNvPr>
          <p:cNvSpPr>
            <a:spLocks noGrp="1"/>
          </p:cNvSpPr>
          <p:nvPr>
            <p:ph type="subTitle" idx="1"/>
          </p:nvPr>
        </p:nvSpPr>
        <p:spPr/>
        <p:txBody>
          <a:bodyPr/>
          <a:lstStyle/>
          <a:p>
            <a:r>
              <a:rPr lang="en-US" altLang="zh-TW" dirty="0"/>
              <a:t>Usage in function and array</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0532" r="13255"/>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lvl="0"/>
            <a:r>
              <a:rPr lang="en-US" altLang="zh-TW" dirty="0"/>
              <a:t>Feedback</a:t>
            </a: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r>
              <a:rPr lang="en-US" altLang="zh-TW" sz="2000" dirty="0"/>
              <a:t>Purpose of Pointer</a:t>
            </a: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lvl="0"/>
            <a:r>
              <a:rPr lang="en" altLang="zh-TW" sz="2000" dirty="0"/>
              <a:t>Pointer and Array</a:t>
            </a: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lvl="0"/>
            <a:r>
              <a:rPr lang="en-US" altLang="zh-TW" dirty="0"/>
              <a:t>Holy AI</a:t>
            </a: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a:t>
            </a:r>
            <a:r>
              <a:rPr lang="en" dirty="0"/>
              <a:t>lass file</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QA</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7704000" cy="2899625"/>
        </p:xfrm>
        <a:graphic>
          <a:graphicData uri="http://schemas.openxmlformats.org/drawingml/2006/table">
            <a:tbl>
              <a:tblPr>
                <a:noFill/>
                <a:tableStyleId>{809A4324-F87F-47DE-9173-9365CB2F24D3}</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lvl="0" algn="ctr"/>
            <a:r>
              <a:rPr lang="en-US" altLang="zh-TW" dirty="0"/>
              <a:t>Feedback</a:t>
            </a:r>
            <a:endParaRPr dirty="0"/>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a:buClr>
                <a:schemeClr val="dk1"/>
              </a:buClr>
              <a:buSzPts val="1100"/>
            </a:pPr>
            <a:r>
              <a:rPr lang="zh-TW" altLang="en-US" dirty="0">
                <a:solidFill>
                  <a:schemeClr val="dk1"/>
                </a:solidFill>
              </a:rPr>
              <a:t>客觀事實，對事不對人</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{809A4324-F87F-47DE-9173-9365CB2F24D3}</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{809A4324-F87F-47DE-9173-9365CB2F24D3}</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marL="0" lvl="0" indent="0" algn="ctr"/>
            <a:r>
              <a:rPr lang="en-US" altLang="zh-TW" sz="5400" dirty="0"/>
              <a:t>Purpose of Pointer</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009442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value</a:t>
            </a:r>
            <a:endParaRPr dirty="0"/>
          </a:p>
        </p:txBody>
      </p:sp>
      <p:pic>
        <p:nvPicPr>
          <p:cNvPr id="2" name="圖片 1">
            <a:extLst>
              <a:ext uri="{FF2B5EF4-FFF2-40B4-BE49-F238E27FC236}">
                <a16:creationId xmlns:a16="http://schemas.microsoft.com/office/drawing/2014/main" id="{A20B2579-0B8F-4C67-9A66-7BE68E8491C7}"/>
              </a:ext>
            </a:extLst>
          </p:cNvPr>
          <p:cNvPicPr>
            <a:picLocks noChangeAspect="1"/>
          </p:cNvPicPr>
          <p:nvPr/>
        </p:nvPicPr>
        <p:blipFill>
          <a:blip r:embed="rId3"/>
          <a:stretch>
            <a:fillRect/>
          </a:stretch>
        </p:blipFill>
        <p:spPr>
          <a:xfrm>
            <a:off x="7516906" y="2088882"/>
            <a:ext cx="1522755" cy="479506"/>
          </a:xfrm>
          <a:prstGeom prst="rect">
            <a:avLst/>
          </a:prstGeom>
        </p:spPr>
      </p:pic>
      <p:pic>
        <p:nvPicPr>
          <p:cNvPr id="3" name="圖片 2">
            <a:extLst>
              <a:ext uri="{FF2B5EF4-FFF2-40B4-BE49-F238E27FC236}">
                <a16:creationId xmlns:a16="http://schemas.microsoft.com/office/drawing/2014/main" id="{AB772426-A371-44F3-9FCB-79D108D93FF3}"/>
              </a:ext>
            </a:extLst>
          </p:cNvPr>
          <p:cNvPicPr>
            <a:picLocks noChangeAspect="1"/>
          </p:cNvPicPr>
          <p:nvPr/>
        </p:nvPicPr>
        <p:blipFill>
          <a:blip r:embed="rId4"/>
          <a:stretch>
            <a:fillRect/>
          </a:stretch>
        </p:blipFill>
        <p:spPr>
          <a:xfrm>
            <a:off x="5990665" y="2878673"/>
            <a:ext cx="3048996" cy="422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7239000" cy="2194440"/>
        </p:xfrm>
        <a:graphic>
          <a:graphicData uri="http://schemas.openxmlformats.org/drawingml/2006/table">
            <a:tbl>
              <a:tblPr>
                <a:noFill/>
                <a:tableStyleId>{809A4324-F87F-47DE-9173-9365CB2F24D3}</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7607500" cy="2613050"/>
        </p:xfrm>
        <a:graphic>
          <a:graphicData uri="http://schemas.openxmlformats.org/drawingml/2006/table">
            <a:tbl>
              <a:tblPr>
                <a:noFill/>
                <a:tableStyleId>{809A4324-F87F-47DE-9173-9365CB2F24D3}</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1000"/>
              </a:spcBef>
              <a:spcAft>
                <a:spcPts val="0"/>
              </a:spcAft>
              <a:buSzPts val="1400"/>
              <a:buChar char="●"/>
            </a:pPr>
            <a:r>
              <a:rPr lang="en" dirty="0">
                <a:solidFill>
                  <a:schemeClr val="dk1"/>
                </a:solidFill>
              </a:rPr>
              <a:t> Because they’re simple</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You can organize your ideas clearly</a:t>
            </a:r>
            <a:endParaRPr dirty="0">
              <a:solidFill>
                <a:schemeClr val="dk1"/>
              </a:solidFill>
            </a:endParaRPr>
          </a:p>
          <a:p>
            <a:pPr marL="457200" lvl="0" indent="-317500" algn="l" rtl="0">
              <a:spcBef>
                <a:spcPts val="0"/>
              </a:spcBef>
              <a:spcAft>
                <a:spcPts val="0"/>
              </a:spcAft>
              <a:buSzPts val="1400"/>
              <a:buChar char="●"/>
            </a:pPr>
            <a:r>
              <a:rPr lang="en" dirty="0">
                <a:solidFill>
                  <a:schemeClr val="dk1"/>
                </a:solidFill>
              </a:rPr>
              <a:t> And because you’ll never forget to buy milk!</a:t>
            </a:r>
            <a:endParaRPr dirty="0">
              <a:solidFill>
                <a:schemeClr val="dk1"/>
              </a:solidFill>
            </a:endParaRPr>
          </a:p>
          <a:p>
            <a:pPr marL="0" lvl="0" indent="0" algn="l" rtl="0">
              <a:spcBef>
                <a:spcPts val="1000"/>
              </a:spcBef>
              <a:spcAft>
                <a:spcPts val="1000"/>
              </a:spcAft>
              <a:buClr>
                <a:schemeClr val="dk1"/>
              </a:buClr>
              <a:buSzPts val="1100"/>
              <a:buFont typeface="Arial"/>
              <a:buNone/>
            </a:pPr>
            <a:r>
              <a:rPr lang="en" dirty="0">
                <a:solidFill>
                  <a:schemeClr val="dk1"/>
                </a:solidFill>
              </a:rPr>
              <a:t>And the most important thing: the audience won’t miss the point of your presentation. Let’s use lists!</a:t>
            </a:r>
            <a:endParaRPr dirty="0"/>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all by address</a:t>
            </a:r>
            <a:endParaRPr dirty="0"/>
          </a:p>
        </p:txBody>
      </p:sp>
      <p:pic>
        <p:nvPicPr>
          <p:cNvPr id="2" name="圖片 1">
            <a:extLst>
              <a:ext uri="{FF2B5EF4-FFF2-40B4-BE49-F238E27FC236}">
                <a16:creationId xmlns:a16="http://schemas.microsoft.com/office/drawing/2014/main" id="{F6BD9632-2800-46AD-9FFA-D7C45B2E4EFE}"/>
              </a:ext>
            </a:extLst>
          </p:cNvPr>
          <p:cNvPicPr>
            <a:picLocks noChangeAspect="1"/>
          </p:cNvPicPr>
          <p:nvPr/>
        </p:nvPicPr>
        <p:blipFill>
          <a:blip r:embed="rId3"/>
          <a:stretch>
            <a:fillRect/>
          </a:stretch>
        </p:blipFill>
        <p:spPr>
          <a:xfrm>
            <a:off x="6495600" y="1682000"/>
            <a:ext cx="2495898" cy="495369"/>
          </a:xfrm>
          <a:prstGeom prst="rect">
            <a:avLst/>
          </a:prstGeom>
        </p:spPr>
      </p:pic>
      <p:pic>
        <p:nvPicPr>
          <p:cNvPr id="4" name="圖片 3">
            <a:extLst>
              <a:ext uri="{FF2B5EF4-FFF2-40B4-BE49-F238E27FC236}">
                <a16:creationId xmlns:a16="http://schemas.microsoft.com/office/drawing/2014/main" id="{7A122005-A486-485A-A7C6-4007FC167898}"/>
              </a:ext>
            </a:extLst>
          </p:cNvPr>
          <p:cNvPicPr>
            <a:picLocks noChangeAspect="1"/>
          </p:cNvPicPr>
          <p:nvPr/>
        </p:nvPicPr>
        <p:blipFill>
          <a:blip r:embed="rId4"/>
          <a:stretch>
            <a:fillRect/>
          </a:stretch>
        </p:blipFill>
        <p:spPr>
          <a:xfrm>
            <a:off x="5576304" y="2503459"/>
            <a:ext cx="3415194" cy="338185"/>
          </a:xfrm>
          <a:prstGeom prst="rect">
            <a:avLst/>
          </a:prstGeom>
        </p:spPr>
      </p:pic>
    </p:spTree>
    <p:extLst>
      <p:ext uri="{BB962C8B-B14F-4D97-AF65-F5344CB8AC3E}">
        <p14:creationId xmlns:p14="http://schemas.microsoft.com/office/powerpoint/2010/main" val="14796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3" name="Google Shape;559;p67">
            <a:extLst>
              <a:ext uri="{FF2B5EF4-FFF2-40B4-BE49-F238E27FC236}">
                <a16:creationId xmlns:a16="http://schemas.microsoft.com/office/drawing/2014/main" id="{01639318-8AB3-4AD3-A25C-8524EFA3D969}"/>
              </a:ext>
            </a:extLst>
          </p:cNvPr>
          <p:cNvSpPr txBox="1">
            <a:spLocks/>
          </p:cNvSpPr>
          <p:nvPr/>
        </p:nvSpPr>
        <p:spPr>
          <a:xfrm>
            <a:off x="1994850" y="1462090"/>
            <a:ext cx="5154300" cy="12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96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1" u="none" strike="noStrike" cap="none">
                <a:solidFill>
                  <a:schemeClr val="dk1"/>
                </a:solidFill>
                <a:latin typeface="Arial"/>
                <a:ea typeface="Arial"/>
                <a:cs typeface="Arial"/>
                <a:sym typeface="Arial"/>
              </a:defRPr>
            </a:lvl9pPr>
          </a:lstStyle>
          <a:p>
            <a:pPr algn="ctr"/>
            <a:r>
              <a:rPr lang="en-US" altLang="zh-TW" dirty="0"/>
              <a:t>¡Gracias!</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3" name="圖片 2">
            <a:extLst>
              <a:ext uri="{FF2B5EF4-FFF2-40B4-BE49-F238E27FC236}">
                <a16:creationId xmlns:a16="http://schemas.microsoft.com/office/drawing/2014/main" id="{23BBBF5D-43D5-4389-8F1E-B5ED5D2179F7}"/>
              </a:ext>
            </a:extLst>
          </p:cNvPr>
          <p:cNvPicPr>
            <a:picLocks noChangeAspect="1"/>
          </p:cNvPicPr>
          <p:nvPr/>
        </p:nvPicPr>
        <p:blipFill>
          <a:blip r:embed="rId3"/>
          <a:stretch>
            <a:fillRect/>
          </a:stretch>
        </p:blipFill>
        <p:spPr>
          <a:xfrm>
            <a:off x="2776287" y="2085907"/>
            <a:ext cx="3591426" cy="971686"/>
          </a:xfrm>
          <a:prstGeom prst="rect">
            <a:avLst/>
          </a:prstGeom>
        </p:spPr>
      </p:pic>
    </p:spTree>
    <p:extLst>
      <p:ext uri="{BB962C8B-B14F-4D97-AF65-F5344CB8AC3E}">
        <p14:creationId xmlns:p14="http://schemas.microsoft.com/office/powerpoint/2010/main" val="1637142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576667" y="2317463"/>
            <a:ext cx="5990665" cy="818400"/>
          </a:xfrm>
          <a:prstGeom prst="rect">
            <a:avLst/>
          </a:prstGeom>
        </p:spPr>
        <p:txBody>
          <a:bodyPr spcFirstLastPara="1" wrap="square" lIns="91425" tIns="91425" rIns="91425" bIns="91425" anchor="t" anchorCtr="0">
            <a:noAutofit/>
          </a:bodyPr>
          <a:lstStyle/>
          <a:p>
            <a:pPr lvl="0" algn="ctr"/>
            <a:r>
              <a:rPr lang="en" altLang="zh-TW" sz="5400" dirty="0"/>
              <a:t>Pointer and Array</a:t>
            </a: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en-US" altLang="zh-TW" dirty="0"/>
              <a:t>3</a:t>
            </a:r>
            <a:endParaRPr dirty="0"/>
          </a:p>
        </p:txBody>
      </p:sp>
    </p:spTree>
    <p:extLst>
      <p:ext uri="{BB962C8B-B14F-4D97-AF65-F5344CB8AC3E}">
        <p14:creationId xmlns:p14="http://schemas.microsoft.com/office/powerpoint/2010/main" val="3084224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{809A4324-F87F-47DE-9173-9365CB2F24D3}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{809A4324-F87F-47DE-9173-9365CB2F24D3}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{809A4324-F87F-47DE-9173-9365CB2F24D3}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“This is a quote. Words full of wisdom that someone important said and can make the reader get inspired.”</a:t>
            </a:r>
            <a:endParaRPr dirty="0"/>
          </a:p>
        </p:txBody>
      </p:sp>
      <p:pic>
        <p:nvPicPr>
          <p:cNvPr id="2" name="圖片 1">
            <a:extLst>
              <a:ext uri="{FF2B5EF4-FFF2-40B4-BE49-F238E27FC236}">
                <a16:creationId xmlns:a16="http://schemas.microsoft.com/office/drawing/2014/main" id="{B76C9706-B0B2-4D87-9155-4DEFC05B9509}"/>
              </a:ext>
            </a:extLst>
          </p:cNvPr>
          <p:cNvPicPr>
            <a:picLocks noChangeAspect="1"/>
          </p:cNvPicPr>
          <p:nvPr/>
        </p:nvPicPr>
        <p:blipFill>
          <a:blip r:embed="rId3"/>
          <a:stretch>
            <a:fillRect/>
          </a:stretch>
        </p:blipFill>
        <p:spPr>
          <a:xfrm>
            <a:off x="2756825" y="3596449"/>
            <a:ext cx="808773" cy="368476"/>
          </a:xfrm>
          <a:prstGeom prst="rect">
            <a:avLst/>
          </a:prstGeom>
        </p:spPr>
      </p:pic>
      <p:grpSp>
        <p:nvGrpSpPr>
          <p:cNvPr id="18" name="Google Shape;1746;p124">
            <a:extLst>
              <a:ext uri="{FF2B5EF4-FFF2-40B4-BE49-F238E27FC236}">
                <a16:creationId xmlns:a16="http://schemas.microsoft.com/office/drawing/2014/main" id="{EA05E65C-C834-4B04-9DE1-8A77CD77F234}"/>
              </a:ext>
            </a:extLst>
          </p:cNvPr>
          <p:cNvGrpSpPr/>
          <p:nvPr/>
        </p:nvGrpSpPr>
        <p:grpSpPr>
          <a:xfrm>
            <a:off x="2813261" y="2859601"/>
            <a:ext cx="759078" cy="696504"/>
            <a:chOff x="2343222" y="2246064"/>
            <a:chExt cx="307151" cy="323864"/>
          </a:xfrm>
        </p:grpSpPr>
        <p:sp>
          <p:nvSpPr>
            <p:cNvPr id="19" name="Google Shape;1747;p124">
              <a:extLst>
                <a:ext uri="{FF2B5EF4-FFF2-40B4-BE49-F238E27FC236}">
                  <a16:creationId xmlns:a16="http://schemas.microsoft.com/office/drawing/2014/main" id="{9836C44F-D78A-4690-9682-A3537C477E1C}"/>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48;p124">
              <a:extLst>
                <a:ext uri="{FF2B5EF4-FFF2-40B4-BE49-F238E27FC236}">
                  <a16:creationId xmlns:a16="http://schemas.microsoft.com/office/drawing/2014/main" id="{504579D0-5B45-4D00-90E7-55D2A7B4BED1}"/>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9;p124">
              <a:extLst>
                <a:ext uri="{FF2B5EF4-FFF2-40B4-BE49-F238E27FC236}">
                  <a16:creationId xmlns:a16="http://schemas.microsoft.com/office/drawing/2014/main" id="{1CCEDE9A-9B4D-41DA-9D8B-B51AB1D41250}"/>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746;p124">
            <a:extLst>
              <a:ext uri="{FF2B5EF4-FFF2-40B4-BE49-F238E27FC236}">
                <a16:creationId xmlns:a16="http://schemas.microsoft.com/office/drawing/2014/main" id="{ADBDF64E-10CB-4EF5-806D-7F344788B4A5}"/>
              </a:ext>
            </a:extLst>
          </p:cNvPr>
          <p:cNvGrpSpPr/>
          <p:nvPr/>
        </p:nvGrpSpPr>
        <p:grpSpPr>
          <a:xfrm>
            <a:off x="3601230" y="2871103"/>
            <a:ext cx="778389" cy="696505"/>
            <a:chOff x="2343222" y="2246064"/>
            <a:chExt cx="307151" cy="323864"/>
          </a:xfrm>
        </p:grpSpPr>
        <p:sp>
          <p:nvSpPr>
            <p:cNvPr id="23" name="Google Shape;1747;p124">
              <a:extLst>
                <a:ext uri="{FF2B5EF4-FFF2-40B4-BE49-F238E27FC236}">
                  <a16:creationId xmlns:a16="http://schemas.microsoft.com/office/drawing/2014/main" id="{A0E7CC0D-D025-47A7-86A5-20C598A7592C}"/>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8;p124">
              <a:extLst>
                <a:ext uri="{FF2B5EF4-FFF2-40B4-BE49-F238E27FC236}">
                  <a16:creationId xmlns:a16="http://schemas.microsoft.com/office/drawing/2014/main" id="{88ED7B1E-5E00-41D3-9770-0AE079DD6237}"/>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9;p124">
              <a:extLst>
                <a:ext uri="{FF2B5EF4-FFF2-40B4-BE49-F238E27FC236}">
                  <a16:creationId xmlns:a16="http://schemas.microsoft.com/office/drawing/2014/main" id="{ADE9194F-5724-4FEA-BFC8-E0FA1AC2C794}"/>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746;p124">
            <a:extLst>
              <a:ext uri="{FF2B5EF4-FFF2-40B4-BE49-F238E27FC236}">
                <a16:creationId xmlns:a16="http://schemas.microsoft.com/office/drawing/2014/main" id="{6AA36BF0-1BD3-4227-ACBE-A7BE1039F524}"/>
              </a:ext>
            </a:extLst>
          </p:cNvPr>
          <p:cNvGrpSpPr/>
          <p:nvPr/>
        </p:nvGrpSpPr>
        <p:grpSpPr>
          <a:xfrm>
            <a:off x="4370882" y="2884391"/>
            <a:ext cx="805095" cy="696505"/>
            <a:chOff x="2343222" y="2246064"/>
            <a:chExt cx="307151" cy="323864"/>
          </a:xfrm>
        </p:grpSpPr>
        <p:sp>
          <p:nvSpPr>
            <p:cNvPr id="27" name="Google Shape;1747;p124">
              <a:extLst>
                <a:ext uri="{FF2B5EF4-FFF2-40B4-BE49-F238E27FC236}">
                  <a16:creationId xmlns:a16="http://schemas.microsoft.com/office/drawing/2014/main" id="{7BD9FCBD-D655-4064-82D7-56E4ACBA3EE2}"/>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48;p124">
              <a:extLst>
                <a:ext uri="{FF2B5EF4-FFF2-40B4-BE49-F238E27FC236}">
                  <a16:creationId xmlns:a16="http://schemas.microsoft.com/office/drawing/2014/main" id="{94FDD2E3-1B4B-48CF-89D6-F7AD4105B30C}"/>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49;p124">
              <a:extLst>
                <a:ext uri="{FF2B5EF4-FFF2-40B4-BE49-F238E27FC236}">
                  <a16:creationId xmlns:a16="http://schemas.microsoft.com/office/drawing/2014/main" id="{3B22A559-2081-4E60-905B-CB3EDD707FC1}"/>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746;p124">
            <a:extLst>
              <a:ext uri="{FF2B5EF4-FFF2-40B4-BE49-F238E27FC236}">
                <a16:creationId xmlns:a16="http://schemas.microsoft.com/office/drawing/2014/main" id="{CC83B5BA-654D-48B5-9AA9-620FCEE758B0}"/>
              </a:ext>
            </a:extLst>
          </p:cNvPr>
          <p:cNvGrpSpPr/>
          <p:nvPr/>
        </p:nvGrpSpPr>
        <p:grpSpPr>
          <a:xfrm>
            <a:off x="5114806" y="2884391"/>
            <a:ext cx="808773" cy="696505"/>
            <a:chOff x="2343222" y="2246064"/>
            <a:chExt cx="307151" cy="323864"/>
          </a:xfrm>
        </p:grpSpPr>
        <p:sp>
          <p:nvSpPr>
            <p:cNvPr id="31" name="Google Shape;1747;p124">
              <a:extLst>
                <a:ext uri="{FF2B5EF4-FFF2-40B4-BE49-F238E27FC236}">
                  <a16:creationId xmlns:a16="http://schemas.microsoft.com/office/drawing/2014/main" id="{0B90A361-6A64-4E4C-ADE3-D89F1E8CE2D5}"/>
                </a:ext>
              </a:extLst>
            </p:cNvPr>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48;p124">
              <a:extLst>
                <a:ext uri="{FF2B5EF4-FFF2-40B4-BE49-F238E27FC236}">
                  <a16:creationId xmlns:a16="http://schemas.microsoft.com/office/drawing/2014/main" id="{EFA55CDF-58F8-41FA-B7D8-D4218AF3B3FF}"/>
                </a:ext>
              </a:extLst>
            </p:cNvPr>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49;p124">
              <a:extLst>
                <a:ext uri="{FF2B5EF4-FFF2-40B4-BE49-F238E27FC236}">
                  <a16:creationId xmlns:a16="http://schemas.microsoft.com/office/drawing/2014/main" id="{26377718-9EF8-4B4D-9137-F29897EBCF37}"/>
                </a:ext>
              </a:extLst>
            </p:cNvPr>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圖片 36">
            <a:extLst>
              <a:ext uri="{FF2B5EF4-FFF2-40B4-BE49-F238E27FC236}">
                <a16:creationId xmlns:a16="http://schemas.microsoft.com/office/drawing/2014/main" id="{4D6475B8-4D16-45FE-AEE3-D60D9ACDD549}"/>
              </a:ext>
            </a:extLst>
          </p:cNvPr>
          <p:cNvPicPr>
            <a:picLocks noChangeAspect="1"/>
          </p:cNvPicPr>
          <p:nvPr/>
        </p:nvPicPr>
        <p:blipFill>
          <a:blip r:embed="rId3"/>
          <a:stretch>
            <a:fillRect/>
          </a:stretch>
        </p:blipFill>
        <p:spPr>
          <a:xfrm>
            <a:off x="3551879" y="3603279"/>
            <a:ext cx="808773" cy="368476"/>
          </a:xfrm>
          <a:prstGeom prst="rect">
            <a:avLst/>
          </a:prstGeom>
        </p:spPr>
      </p:pic>
      <p:pic>
        <p:nvPicPr>
          <p:cNvPr id="38" name="圖片 37">
            <a:extLst>
              <a:ext uri="{FF2B5EF4-FFF2-40B4-BE49-F238E27FC236}">
                <a16:creationId xmlns:a16="http://schemas.microsoft.com/office/drawing/2014/main" id="{7C4618E7-9EA1-4ACF-9F81-F23984CAD35A}"/>
              </a:ext>
            </a:extLst>
          </p:cNvPr>
          <p:cNvPicPr>
            <a:picLocks noChangeAspect="1"/>
          </p:cNvPicPr>
          <p:nvPr/>
        </p:nvPicPr>
        <p:blipFill>
          <a:blip r:embed="rId3"/>
          <a:stretch>
            <a:fillRect/>
          </a:stretch>
        </p:blipFill>
        <p:spPr>
          <a:xfrm>
            <a:off x="4367393" y="3596449"/>
            <a:ext cx="808773" cy="368476"/>
          </a:xfrm>
          <a:prstGeom prst="rect">
            <a:avLst/>
          </a:prstGeom>
        </p:spPr>
      </p:pic>
      <p:pic>
        <p:nvPicPr>
          <p:cNvPr id="39" name="圖片 38">
            <a:extLst>
              <a:ext uri="{FF2B5EF4-FFF2-40B4-BE49-F238E27FC236}">
                <a16:creationId xmlns:a16="http://schemas.microsoft.com/office/drawing/2014/main" id="{1B367CF7-E768-43B5-AE59-EE56E2A08E76}"/>
              </a:ext>
            </a:extLst>
          </p:cNvPr>
          <p:cNvPicPr>
            <a:picLocks noChangeAspect="1"/>
          </p:cNvPicPr>
          <p:nvPr/>
        </p:nvPicPr>
        <p:blipFill>
          <a:blip r:embed="rId3"/>
          <a:stretch>
            <a:fillRect/>
          </a:stretch>
        </p:blipFill>
        <p:spPr>
          <a:xfrm>
            <a:off x="5182907" y="3596449"/>
            <a:ext cx="808773" cy="36847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2716</Words>
  <Application>Microsoft Office PowerPoint</Application>
  <PresentationFormat>如螢幕大小 (16:9)</PresentationFormat>
  <Paragraphs>635</Paragraphs>
  <Slides>91</Slides>
  <Notes>91</Notes>
  <HiddenSlides>0</HiddenSlides>
  <MMClips>0</MMClips>
  <ScaleCrop>false</ScaleCrop>
  <HeadingPairs>
    <vt:vector size="6" baseType="variant">
      <vt:variant>
        <vt:lpstr>使用字型</vt:lpstr>
      </vt:variant>
      <vt:variant>
        <vt:i4>18</vt:i4>
      </vt:variant>
      <vt:variant>
        <vt:lpstr>佈景主題</vt:lpstr>
      </vt:variant>
      <vt:variant>
        <vt:i4>3</vt:i4>
      </vt:variant>
      <vt:variant>
        <vt:lpstr>投影片標題</vt:lpstr>
      </vt:variant>
      <vt:variant>
        <vt:i4>91</vt:i4>
      </vt:variant>
    </vt:vector>
  </HeadingPairs>
  <TitlesOfParts>
    <vt:vector size="112" baseType="lpstr">
      <vt:lpstr>Amatic SC</vt:lpstr>
      <vt:lpstr>Crimson Text</vt:lpstr>
      <vt:lpstr>Josefin Sans</vt:lpstr>
      <vt:lpstr>Lato</vt:lpstr>
      <vt:lpstr>Mako</vt:lpstr>
      <vt:lpstr>Merriweather</vt:lpstr>
      <vt:lpstr>Merriweather Light</vt:lpstr>
      <vt:lpstr>Montserrat</vt:lpstr>
      <vt:lpstr>Open Sans SemiBold</vt:lpstr>
      <vt:lpstr>Oswald</vt:lpstr>
      <vt:lpstr>Proxima Nova</vt:lpstr>
      <vt:lpstr>Proxima Nova Semibold</vt:lpstr>
      <vt:lpstr>PT Sans</vt:lpstr>
      <vt:lpstr>Roboto Medium</vt:lpstr>
      <vt:lpstr>Russo One</vt:lpstr>
      <vt:lpstr>Vidaloka</vt:lpstr>
      <vt:lpstr>Arial</vt:lpstr>
      <vt:lpstr>Calibri</vt:lpstr>
      <vt:lpstr>Minimalist Business Slides XL by Slidesgo</vt:lpstr>
      <vt:lpstr>Slidesgo Final Pages</vt:lpstr>
      <vt:lpstr>Slidesgo Final Pages</vt:lpstr>
      <vt:lpstr>CH1 Pointer</vt:lpstr>
      <vt:lpstr>Feedback</vt:lpstr>
      <vt:lpstr>Feedback</vt:lpstr>
      <vt:lpstr>Purpose of Pointer</vt:lpstr>
      <vt:lpstr>Call by value</vt:lpstr>
      <vt:lpstr>Call by address</vt:lpstr>
      <vt:lpstr>Whoa!</vt:lpstr>
      <vt:lpstr>Pointer and Array</vt:lpstr>
      <vt:lpstr>PowerPoint 簡報</vt:lpstr>
      <vt:lpstr>—Someone Famous</vt:lpstr>
      <vt:lpstr>The slide title goes here!</vt:lpstr>
      <vt:lpstr>Whoa!</vt:lpstr>
      <vt:lpstr>Introduction</vt:lpstr>
      <vt:lpstr>Company</vt:lpstr>
      <vt:lpstr>This is a graph</vt:lpstr>
      <vt:lpstr>This is a graph</vt:lpstr>
      <vt:lpstr>Maybe you need to divide the content</vt:lpstr>
      <vt:lpstr>Maybe you need to divide the content</vt:lpstr>
      <vt:lpstr>PowerPoint 簡報</vt:lpstr>
      <vt:lpstr>PowerPoint 簡報</vt:lpstr>
      <vt:lpstr>145,245</vt:lpstr>
      <vt:lpstr>795,321</vt:lpstr>
      <vt:lpstr>Schedule</vt:lpstr>
      <vt:lpstr>Schedule</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PowerPoint 簡報</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 Pointer</dc:title>
  <cp:lastModifiedBy>陳璽文</cp:lastModifiedBy>
  <cp:revision>17</cp:revision>
  <dcterms:modified xsi:type="dcterms:W3CDTF">2023-03-14T15:39:23Z</dcterms:modified>
</cp:coreProperties>
</file>